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4"/>
  </p:sldMasterIdLst>
  <p:sldIdLst>
    <p:sldId id="256" r:id="rId5"/>
    <p:sldId id="258" r:id="rId6"/>
    <p:sldId id="259" r:id="rId7"/>
    <p:sldId id="260" r:id="rId8"/>
    <p:sldId id="261" r:id="rId9"/>
    <p:sldId id="263" r:id="rId10"/>
    <p:sldId id="262" r:id="rId11"/>
    <p:sldId id="25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FB2C0B-D7EB-4445-8861-C90108C742CB}" v="399" dt="2020-04-27T03:21:45.1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a Pilarski" userId="479f3d14-901d-4c7b-a6f4-9acef3e2f699" providerId="ADAL" clId="{3FFB2C0B-D7EB-4445-8861-C90108C742CB}"/>
    <pc:docChg chg="custSel addSld modSld sldOrd">
      <pc:chgData name="Lora Pilarski" userId="479f3d14-901d-4c7b-a6f4-9acef3e2f699" providerId="ADAL" clId="{3FFB2C0B-D7EB-4445-8861-C90108C742CB}" dt="2020-04-27T03:21:45.134" v="439"/>
      <pc:docMkLst>
        <pc:docMk/>
      </pc:docMkLst>
      <pc:sldChg chg="addSp delSp modSp add mod ord delAnim modAnim">
        <pc:chgData name="Lora Pilarski" userId="479f3d14-901d-4c7b-a6f4-9acef3e2f699" providerId="ADAL" clId="{3FFB2C0B-D7EB-4445-8861-C90108C742CB}" dt="2020-04-27T03:21:45.134" v="439"/>
        <pc:sldMkLst>
          <pc:docMk/>
          <pc:sldMk cId="3555155089" sldId="263"/>
        </pc:sldMkLst>
        <pc:spChg chg="add del mod">
          <ac:chgData name="Lora Pilarski" userId="479f3d14-901d-4c7b-a6f4-9acef3e2f699" providerId="ADAL" clId="{3FFB2C0B-D7EB-4445-8861-C90108C742CB}" dt="2020-04-27T03:13:38.499" v="37"/>
          <ac:spMkLst>
            <pc:docMk/>
            <pc:sldMk cId="3555155089" sldId="263"/>
            <ac:spMk id="3" creationId="{90EE9026-2669-4814-9E17-E862238EA43B}"/>
          </ac:spMkLst>
        </pc:spChg>
        <pc:spChg chg="mod">
          <ac:chgData name="Lora Pilarski" userId="479f3d14-901d-4c7b-a6f4-9acef3e2f699" providerId="ADAL" clId="{3FFB2C0B-D7EB-4445-8861-C90108C742CB}" dt="2020-04-27T03:12:20.752" v="35" actId="20577"/>
          <ac:spMkLst>
            <pc:docMk/>
            <pc:sldMk cId="3555155089" sldId="263"/>
            <ac:spMk id="5" creationId="{869AD9A3-8B03-43CA-A73D-6D674DBAA3CA}"/>
          </ac:spMkLst>
        </pc:spChg>
        <pc:spChg chg="mod">
          <ac:chgData name="Lora Pilarski" userId="479f3d14-901d-4c7b-a6f4-9acef3e2f699" providerId="ADAL" clId="{3FFB2C0B-D7EB-4445-8861-C90108C742CB}" dt="2020-04-27T03:18:50.649" v="367" actId="6549"/>
          <ac:spMkLst>
            <pc:docMk/>
            <pc:sldMk cId="3555155089" sldId="263"/>
            <ac:spMk id="10" creationId="{65D0B128-B578-4EBD-8728-E975EF9ABB57}"/>
          </ac:spMkLst>
        </pc:spChg>
        <pc:spChg chg="mod">
          <ac:chgData name="Lora Pilarski" userId="479f3d14-901d-4c7b-a6f4-9acef3e2f699" providerId="ADAL" clId="{3FFB2C0B-D7EB-4445-8861-C90108C742CB}" dt="2020-04-27T03:20:31.041" v="434" actId="20577"/>
          <ac:spMkLst>
            <pc:docMk/>
            <pc:sldMk cId="3555155089" sldId="263"/>
            <ac:spMk id="11" creationId="{52EDE145-A00C-4F82-83F6-54660291A4A2}"/>
          </ac:spMkLst>
        </pc:spChg>
        <pc:spChg chg="add del mod">
          <ac:chgData name="Lora Pilarski" userId="479f3d14-901d-4c7b-a6f4-9acef3e2f699" providerId="ADAL" clId="{3FFB2C0B-D7EB-4445-8861-C90108C742CB}" dt="2020-04-27T03:18:36.182" v="363"/>
          <ac:spMkLst>
            <pc:docMk/>
            <pc:sldMk cId="3555155089" sldId="263"/>
            <ac:spMk id="13" creationId="{14FAD8F2-01C8-4323-AAB9-D49A0C610C8F}"/>
          </ac:spMkLst>
        </pc:spChg>
        <pc:spChg chg="add del mod">
          <ac:chgData name="Lora Pilarski" userId="479f3d14-901d-4c7b-a6f4-9acef3e2f699" providerId="ADAL" clId="{3FFB2C0B-D7EB-4445-8861-C90108C742CB}" dt="2020-04-27T03:14:29.129" v="40"/>
          <ac:spMkLst>
            <pc:docMk/>
            <pc:sldMk cId="3555155089" sldId="263"/>
            <ac:spMk id="15" creationId="{A9769262-1A3E-4307-88B1-0B393D01D181}"/>
          </ac:spMkLst>
        </pc:spChg>
        <pc:picChg chg="add mod">
          <ac:chgData name="Lora Pilarski" userId="479f3d14-901d-4c7b-a6f4-9acef3e2f699" providerId="ADAL" clId="{3FFB2C0B-D7EB-4445-8861-C90108C742CB}" dt="2020-04-27T03:13:38.499" v="37"/>
          <ac:picMkLst>
            <pc:docMk/>
            <pc:sldMk cId="3555155089" sldId="263"/>
            <ac:picMk id="4" creationId="{E9927312-BA54-4E1B-AA89-C3D2FB7159CC}"/>
          </ac:picMkLst>
        </pc:picChg>
        <pc:picChg chg="add mod">
          <ac:chgData name="Lora Pilarski" userId="479f3d14-901d-4c7b-a6f4-9acef3e2f699" providerId="ADAL" clId="{3FFB2C0B-D7EB-4445-8861-C90108C742CB}" dt="2020-04-27T03:14:29.129" v="40"/>
          <ac:picMkLst>
            <pc:docMk/>
            <pc:sldMk cId="3555155089" sldId="263"/>
            <ac:picMk id="16" creationId="{F26B8AB2-A537-4780-90BB-4DA72236389E}"/>
          </ac:picMkLst>
        </pc:picChg>
        <pc:picChg chg="add mod">
          <ac:chgData name="Lora Pilarski" userId="479f3d14-901d-4c7b-a6f4-9acef3e2f699" providerId="ADAL" clId="{3FFB2C0B-D7EB-4445-8861-C90108C742CB}" dt="2020-04-27T03:18:36.182" v="363"/>
          <ac:picMkLst>
            <pc:docMk/>
            <pc:sldMk cId="3555155089" sldId="263"/>
            <ac:picMk id="17" creationId="{7116B58D-D991-4D89-AFB4-1BD3C96C310D}"/>
          </ac:picMkLst>
        </pc:picChg>
        <pc:picChg chg="del">
          <ac:chgData name="Lora Pilarski" userId="479f3d14-901d-4c7b-a6f4-9acef3e2f699" providerId="ADAL" clId="{3FFB2C0B-D7EB-4445-8861-C90108C742CB}" dt="2020-04-27T03:13:36.329" v="36" actId="478"/>
          <ac:picMkLst>
            <pc:docMk/>
            <pc:sldMk cId="3555155089" sldId="263"/>
            <ac:picMk id="21" creationId="{F411D5B3-1EF5-4B75-BEBD-AD05FD161224}"/>
          </ac:picMkLst>
        </pc:picChg>
        <pc:picChg chg="del">
          <ac:chgData name="Lora Pilarski" userId="479f3d14-901d-4c7b-a6f4-9acef3e2f699" providerId="ADAL" clId="{3FFB2C0B-D7EB-4445-8861-C90108C742CB}" dt="2020-04-27T03:13:41.089" v="38" actId="478"/>
          <ac:picMkLst>
            <pc:docMk/>
            <pc:sldMk cId="3555155089" sldId="263"/>
            <ac:picMk id="25" creationId="{E4E888E1-BA5F-427A-94EE-C8FDB14FDA84}"/>
          </ac:picMkLst>
        </pc:picChg>
        <pc:picChg chg="del">
          <ac:chgData name="Lora Pilarski" userId="479f3d14-901d-4c7b-a6f4-9acef3e2f699" providerId="ADAL" clId="{3FFB2C0B-D7EB-4445-8861-C90108C742CB}" dt="2020-04-27T03:13:43.157" v="39" actId="478"/>
          <ac:picMkLst>
            <pc:docMk/>
            <pc:sldMk cId="3555155089" sldId="263"/>
            <ac:picMk id="30" creationId="{A68271C1-1A9E-4FC6-8588-4AE118A92EC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676A-45DE-48FB-B3E3-6E4FA3E49BE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CE7-D558-47EF-9F4E-F0FFE3AE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72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676A-45DE-48FB-B3E3-6E4FA3E49BE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CE7-D558-47EF-9F4E-F0FFE3AE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9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676A-45DE-48FB-B3E3-6E4FA3E49BE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CE7-D558-47EF-9F4E-F0FFE3AE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82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676A-45DE-48FB-B3E3-6E4FA3E49BE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CE7-D558-47EF-9F4E-F0FFE3AE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36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676A-45DE-48FB-B3E3-6E4FA3E49BE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CE7-D558-47EF-9F4E-F0FFE3AE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75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676A-45DE-48FB-B3E3-6E4FA3E49BE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CE7-D558-47EF-9F4E-F0FFE3AE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42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676A-45DE-48FB-B3E3-6E4FA3E49BE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CE7-D558-47EF-9F4E-F0FFE3AE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46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676A-45DE-48FB-B3E3-6E4FA3E49BE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CE7-D558-47EF-9F4E-F0FFE3AE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08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676A-45DE-48FB-B3E3-6E4FA3E49BE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CE7-D558-47EF-9F4E-F0FFE3AE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069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676A-45DE-48FB-B3E3-6E4FA3E49BE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CE7-D558-47EF-9F4E-F0FFE3AE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85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91840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780" y="2063395"/>
            <a:ext cx="3310128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91840" y="4389287"/>
            <a:ext cx="3310128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37410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235999" y="2063395"/>
            <a:ext cx="3310128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235999" y="4389286"/>
            <a:ext cx="3310128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768944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768819" y="2063394"/>
            <a:ext cx="3310128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768819" y="4389284"/>
            <a:ext cx="3310128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676A-45DE-48FB-B3E3-6E4FA3E49BE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CE7-D558-47EF-9F4E-F0FFE3AE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4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676A-45DE-48FB-B3E3-6E4FA3E49BE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453FCE7-D558-47EF-9F4E-F0FFE3AE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6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676A-45DE-48FB-B3E3-6E4FA3E49BE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CE7-D558-47EF-9F4E-F0FFE3AE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2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676A-45DE-48FB-B3E3-6E4FA3E49BE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CE7-D558-47EF-9F4E-F0FFE3AE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0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676A-45DE-48FB-B3E3-6E4FA3E49BE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CE7-D558-47EF-9F4E-F0FFE3AE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3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676A-45DE-48FB-B3E3-6E4FA3E49BE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CE7-D558-47EF-9F4E-F0FFE3AE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0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676A-45DE-48FB-B3E3-6E4FA3E49BE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CE7-D558-47EF-9F4E-F0FFE3AE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77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676A-45DE-48FB-B3E3-6E4FA3E49BE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CE7-D558-47EF-9F4E-F0FFE3AE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676A-45DE-48FB-B3E3-6E4FA3E49BE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CE7-D558-47EF-9F4E-F0FFE3AE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0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43A676A-45DE-48FB-B3E3-6E4FA3E49BE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453FCE7-D558-47EF-9F4E-F0FFE3AEE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  <p:sldLayoutId id="2147483777" r:id="rId18"/>
    <p:sldLayoutId id="2147483778" r:id="rId19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2812B-9FAB-4CAF-90E5-2661341E3F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Comparing Fractions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6FA2EC-ADB2-4097-9B5C-F4E47B1954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Like and Unlike</a:t>
            </a:r>
          </a:p>
          <a:p>
            <a:r>
              <a:rPr lang="en-US" dirty="0"/>
              <a:t>Unit 5 – Task #9</a:t>
            </a:r>
          </a:p>
        </p:txBody>
      </p:sp>
    </p:spTree>
    <p:extLst>
      <p:ext uri="{BB962C8B-B14F-4D97-AF65-F5344CB8AC3E}">
        <p14:creationId xmlns:p14="http://schemas.microsoft.com/office/powerpoint/2010/main" val="308433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69AD9A3-8B03-43CA-A73D-6D674DBAA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Like Fractions - </a:t>
            </a:r>
            <a:r>
              <a:rPr lang="en-US" dirty="0" smtClean="0"/>
              <a:t>Numerators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DE2713B-135E-49CC-9167-63DF4340C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840" y="3839219"/>
            <a:ext cx="3310128" cy="523875"/>
          </a:xfrm>
        </p:spPr>
        <p:txBody>
          <a:bodyPr/>
          <a:lstStyle/>
          <a:p>
            <a:r>
              <a:rPr lang="en-US" dirty="0"/>
              <a:t>Notice</a:t>
            </a:r>
          </a:p>
        </p:txBody>
      </p:sp>
      <p:pic>
        <p:nvPicPr>
          <p:cNvPr id="29" name="Picture Placeholder 28">
            <a:extLst>
              <a:ext uri="{FF2B5EF4-FFF2-40B4-BE49-F238E27FC236}">
                <a16:creationId xmlns:a16="http://schemas.microsoft.com/office/drawing/2014/main" id="{7C4EBE87-F3D6-4391-AAD1-D3E89F690617}"/>
              </a:ext>
            </a:extLst>
          </p:cNvPr>
          <p:cNvPicPr>
            <a:picLocks noGrp="1" noChangeAspect="1"/>
          </p:cNvPicPr>
          <p:nvPr>
            <p:ph type="pic" idx="15"/>
          </p:nvPr>
        </p:nvPicPr>
        <p:blipFill>
          <a:blip r:embed="rId2"/>
          <a:srcRect t="13495" b="13495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EB2F8D6-5C4B-42A8-BFD7-067F8EB0A681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691840" y="4434073"/>
            <a:ext cx="3310128" cy="895726"/>
          </a:xfrm>
        </p:spPr>
        <p:txBody>
          <a:bodyPr/>
          <a:lstStyle/>
          <a:p>
            <a:r>
              <a:rPr lang="en-US" dirty="0"/>
              <a:t>Same </a:t>
            </a:r>
            <a:r>
              <a:rPr lang="en-US" dirty="0" smtClean="0"/>
              <a:t>numerator</a:t>
            </a:r>
            <a:r>
              <a:rPr lang="en-US" dirty="0"/>
              <a:t>, so we are getting the same number of </a:t>
            </a:r>
            <a:r>
              <a:rPr lang="en-US" dirty="0" smtClean="0"/>
              <a:t>shaded parts</a:t>
            </a:r>
            <a:r>
              <a:rPr lang="en-US" dirty="0"/>
              <a:t>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582BF26-EDBD-4C30-9877-7B6B38C5A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However</a:t>
            </a:r>
          </a:p>
        </p:txBody>
      </p:sp>
      <p:pic>
        <p:nvPicPr>
          <p:cNvPr id="22" name="Picture Placeholder 21">
            <a:extLst>
              <a:ext uri="{FF2B5EF4-FFF2-40B4-BE49-F238E27FC236}">
                <a16:creationId xmlns:a16="http://schemas.microsoft.com/office/drawing/2014/main" id="{86EE7410-2457-464F-8EE4-873154DA3DF1}"/>
              </a:ext>
            </a:extLst>
          </p:cNvPr>
          <p:cNvPicPr>
            <a:picLocks noGrp="1" noChangeAspect="1"/>
          </p:cNvPicPr>
          <p:nvPr>
            <p:ph type="pic" idx="21"/>
          </p:nvPr>
        </p:nvPicPr>
        <p:blipFill>
          <a:blip r:embed="rId3"/>
          <a:srcRect t="3932" b="393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5D0B128-B578-4EBD-8728-E975EF9ABB57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</a:t>
            </a:r>
            <a:r>
              <a:rPr lang="en-US" dirty="0" smtClean="0"/>
              <a:t>denominators </a:t>
            </a:r>
            <a:r>
              <a:rPr lang="en-US" dirty="0"/>
              <a:t>are different, So our </a:t>
            </a:r>
            <a:r>
              <a:rPr lang="en-US" dirty="0" smtClean="0"/>
              <a:t>equal number of parts </a:t>
            </a:r>
            <a:r>
              <a:rPr lang="en-US" dirty="0"/>
              <a:t>will be different sizes.  The </a:t>
            </a:r>
            <a:r>
              <a:rPr lang="en-US" dirty="0" smtClean="0"/>
              <a:t>larger </a:t>
            </a:r>
            <a:r>
              <a:rPr lang="en-US" dirty="0"/>
              <a:t>the denominator, the smaller our parts get.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58D12AB-0342-4BE2-9AE9-D710747A97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So</a:t>
            </a:r>
          </a:p>
        </p:txBody>
      </p:sp>
      <p:pic>
        <p:nvPicPr>
          <p:cNvPr id="32" name="Picture Placeholder 31">
            <a:extLst>
              <a:ext uri="{FF2B5EF4-FFF2-40B4-BE49-F238E27FC236}">
                <a16:creationId xmlns:a16="http://schemas.microsoft.com/office/drawing/2014/main" id="{8DE47C56-9918-4132-A3EA-39953ABD0958}"/>
              </a:ext>
            </a:extLst>
          </p:cNvPr>
          <p:cNvPicPr>
            <a:picLocks noGrp="1" noChangeAspect="1"/>
          </p:cNvPicPr>
          <p:nvPr>
            <p:ph type="pic" idx="22"/>
          </p:nvPr>
        </p:nvPicPr>
        <p:blipFill>
          <a:blip r:embed="rId4"/>
          <a:srcRect t="9022" b="902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2EDE145-A00C-4F82-83F6-54660291A4A2}"/>
              </a:ext>
            </a:extLst>
          </p:cNvPr>
          <p:cNvSpPr>
            <a:spLocks noGrp="1"/>
          </p:cNvSpPr>
          <p:nvPr>
            <p:ph type="body" sz="half" idx="20"/>
          </p:nvPr>
        </p:nvSpPr>
        <p:spPr/>
        <p:txBody>
          <a:bodyPr/>
          <a:lstStyle/>
          <a:p>
            <a:r>
              <a:rPr lang="en-US" dirty="0"/>
              <a:t>4/5 is greater than 4/9 because we are getting 4 bigger parts.</a:t>
            </a:r>
          </a:p>
        </p:txBody>
      </p:sp>
    </p:spTree>
    <p:extLst>
      <p:ext uri="{BB962C8B-B14F-4D97-AF65-F5344CB8AC3E}">
        <p14:creationId xmlns:p14="http://schemas.microsoft.com/office/powerpoint/2010/main" val="173132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build="p"/>
      <p:bldP spid="7" grpId="0" build="p"/>
      <p:bldP spid="10" grpId="0" build="p"/>
      <p:bldP spid="8" grpId="0" build="p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69AD9A3-8B03-43CA-A73D-6D674DBAA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Like Fractions - Denominators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DE2713B-135E-49CC-9167-63DF4340C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840" y="3839219"/>
            <a:ext cx="3310128" cy="523875"/>
          </a:xfrm>
        </p:spPr>
        <p:txBody>
          <a:bodyPr/>
          <a:lstStyle/>
          <a:p>
            <a:r>
              <a:rPr lang="en-US" dirty="0"/>
              <a:t>Notice</a:t>
            </a:r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AD07EDEB-5EA6-4C2A-A8AF-2E47B5D4BDFC}"/>
              </a:ext>
            </a:extLst>
          </p:cNvPr>
          <p:cNvPicPr>
            <a:picLocks noGrp="1" noChangeAspect="1"/>
          </p:cNvPicPr>
          <p:nvPr>
            <p:ph type="pic" idx="15"/>
          </p:nvPr>
        </p:nvPicPr>
        <p:blipFill>
          <a:blip r:embed="rId2"/>
          <a:srcRect t="5516" b="5516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EB2F8D6-5C4B-42A8-BFD7-067F8EB0A681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691840" y="4434073"/>
            <a:ext cx="3310128" cy="895726"/>
          </a:xfrm>
        </p:spPr>
        <p:txBody>
          <a:bodyPr/>
          <a:lstStyle/>
          <a:p>
            <a:r>
              <a:rPr lang="en-US" dirty="0"/>
              <a:t>Same </a:t>
            </a:r>
            <a:r>
              <a:rPr lang="en-US" dirty="0" smtClean="0"/>
              <a:t>denominator</a:t>
            </a:r>
            <a:r>
              <a:rPr lang="en-US" dirty="0"/>
              <a:t>, so the parts will be </a:t>
            </a:r>
            <a:r>
              <a:rPr lang="en-US" dirty="0" smtClean="0"/>
              <a:t>partitioned the same.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582BF26-EDBD-4C30-9877-7B6B38C5A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However</a:t>
            </a:r>
          </a:p>
        </p:txBody>
      </p:sp>
      <p:pic>
        <p:nvPicPr>
          <p:cNvPr id="14" name="Picture Placeholder 13">
            <a:extLst>
              <a:ext uri="{FF2B5EF4-FFF2-40B4-BE49-F238E27FC236}">
                <a16:creationId xmlns:a16="http://schemas.microsoft.com/office/drawing/2014/main" id="{104DE443-5F07-4479-AC18-BACA9F2F5182}"/>
              </a:ext>
            </a:extLst>
          </p:cNvPr>
          <p:cNvPicPr>
            <a:picLocks noGrp="1" noChangeAspect="1"/>
          </p:cNvPicPr>
          <p:nvPr>
            <p:ph type="pic" idx="21"/>
          </p:nvPr>
        </p:nvPicPr>
        <p:blipFill>
          <a:blip r:embed="rId3"/>
          <a:srcRect t="600" b="60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5D0B128-B578-4EBD-8728-E975EF9ABB57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numerators are different, </a:t>
            </a:r>
            <a:r>
              <a:rPr lang="en-US" dirty="0" smtClean="0"/>
              <a:t>so </a:t>
            </a:r>
            <a:r>
              <a:rPr lang="en-US" dirty="0"/>
              <a:t>we will get a different number of </a:t>
            </a:r>
            <a:r>
              <a:rPr lang="en-US" dirty="0" smtClean="0"/>
              <a:t>shaded</a:t>
            </a:r>
            <a:r>
              <a:rPr lang="en-US" dirty="0" smtClean="0"/>
              <a:t> </a:t>
            </a:r>
            <a:r>
              <a:rPr lang="en-US" dirty="0"/>
              <a:t>parts.  The larger the numerator, the more parts we get.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58D12AB-0342-4BE2-9AE9-D710747A97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So</a:t>
            </a:r>
          </a:p>
        </p:txBody>
      </p:sp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id="{D53223AE-B52C-4AF9-829E-CDA5C1DB9E14}"/>
              </a:ext>
            </a:extLst>
          </p:cNvPr>
          <p:cNvPicPr>
            <a:picLocks noGrp="1" noChangeAspect="1"/>
          </p:cNvPicPr>
          <p:nvPr>
            <p:ph type="pic" idx="22"/>
          </p:nvPr>
        </p:nvPicPr>
        <p:blipFill>
          <a:blip r:embed="rId4"/>
          <a:srcRect t="7332" b="733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2EDE145-A00C-4F82-83F6-54660291A4A2}"/>
              </a:ext>
            </a:extLst>
          </p:cNvPr>
          <p:cNvSpPr>
            <a:spLocks noGrp="1"/>
          </p:cNvSpPr>
          <p:nvPr>
            <p:ph type="body" sz="half" idx="20"/>
          </p:nvPr>
        </p:nvSpPr>
        <p:spPr/>
        <p:txBody>
          <a:bodyPr/>
          <a:lstStyle/>
          <a:p>
            <a:r>
              <a:rPr lang="en-US" dirty="0"/>
              <a:t>4/7 is Less Than 5/7 because we are getting one less part.</a:t>
            </a:r>
          </a:p>
        </p:txBody>
      </p:sp>
    </p:spTree>
    <p:extLst>
      <p:ext uri="{BB962C8B-B14F-4D97-AF65-F5344CB8AC3E}">
        <p14:creationId xmlns:p14="http://schemas.microsoft.com/office/powerpoint/2010/main" val="391818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build="p"/>
      <p:bldP spid="7" grpId="0" build="p"/>
      <p:bldP spid="10" grpId="0" build="p"/>
      <p:bldP spid="8" grpId="0" build="p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69AD9A3-8B03-43CA-A73D-6D674DBAA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Greater, Less Than, or Equal to 1?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DE2713B-135E-49CC-9167-63DF4340C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840" y="3839219"/>
            <a:ext cx="3310128" cy="523875"/>
          </a:xfrm>
        </p:spPr>
        <p:txBody>
          <a:bodyPr/>
          <a:lstStyle/>
          <a:p>
            <a:r>
              <a:rPr lang="en-US" dirty="0"/>
              <a:t>Notice</a:t>
            </a:r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A39E5436-6B1A-477C-BCE3-EB212F996FD5}"/>
              </a:ext>
            </a:extLst>
          </p:cNvPr>
          <p:cNvPicPr>
            <a:picLocks noGrp="1" noChangeAspect="1"/>
          </p:cNvPicPr>
          <p:nvPr>
            <p:ph type="pic" idx="15"/>
          </p:nvPr>
        </p:nvPicPr>
        <p:blipFill>
          <a:blip r:embed="rId2"/>
          <a:srcRect t="14301" b="14301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EB2F8D6-5C4B-42A8-BFD7-067F8EB0A681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691840" y="4434073"/>
            <a:ext cx="3310128" cy="895726"/>
          </a:xfrm>
        </p:spPr>
        <p:txBody>
          <a:bodyPr/>
          <a:lstStyle/>
          <a:p>
            <a:r>
              <a:rPr lang="en-US" dirty="0"/>
              <a:t>In our first fraction, our </a:t>
            </a:r>
            <a:r>
              <a:rPr lang="en-US" dirty="0" smtClean="0"/>
              <a:t>numerator </a:t>
            </a:r>
            <a:r>
              <a:rPr lang="en-US" dirty="0"/>
              <a:t>is </a:t>
            </a:r>
            <a:r>
              <a:rPr lang="en-US" dirty="0" smtClean="0"/>
              <a:t>larger  </a:t>
            </a:r>
            <a:r>
              <a:rPr lang="en-US" dirty="0"/>
              <a:t>than our denominator.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582BF26-EDBD-4C30-9877-7B6B38C5A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Therefore</a:t>
            </a:r>
          </a:p>
        </p:txBody>
      </p:sp>
      <p:pic>
        <p:nvPicPr>
          <p:cNvPr id="25" name="Picture Placeholder 24">
            <a:extLst>
              <a:ext uri="{FF2B5EF4-FFF2-40B4-BE49-F238E27FC236}">
                <a16:creationId xmlns:a16="http://schemas.microsoft.com/office/drawing/2014/main" id="{97AC9CE7-3512-4801-A36C-AA6682FB05B9}"/>
              </a:ext>
            </a:extLst>
          </p:cNvPr>
          <p:cNvPicPr>
            <a:picLocks noGrp="1" noChangeAspect="1"/>
          </p:cNvPicPr>
          <p:nvPr>
            <p:ph type="pic" idx="21"/>
          </p:nvPr>
        </p:nvPicPr>
        <p:blipFill rotWithShape="1">
          <a:blip r:embed="rId3"/>
          <a:srcRect l="-263" t="431" r="11038" b="-867"/>
          <a:stretch/>
        </p:blipFill>
        <p:spPr>
          <a:xfrm>
            <a:off x="4423057" y="1744218"/>
            <a:ext cx="3047645" cy="2162354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5D0B128-B578-4EBD-8728-E975EF9ABB57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</a:t>
            </a:r>
            <a:r>
              <a:rPr lang="en-US" dirty="0" smtClean="0"/>
              <a:t>fi</a:t>
            </a:r>
            <a:r>
              <a:rPr lang="en-US" dirty="0" smtClean="0"/>
              <a:t>rst </a:t>
            </a:r>
            <a:r>
              <a:rPr lang="en-US" dirty="0"/>
              <a:t>fraction is more than one whole or greater than 1.   A fraction that is equal to 1 has the same numerator and denominator (3/3).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58D12AB-0342-4BE2-9AE9-D710747A97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So</a:t>
            </a:r>
          </a:p>
        </p:txBody>
      </p:sp>
      <p:pic>
        <p:nvPicPr>
          <p:cNvPr id="28" name="Picture Placeholder 27">
            <a:extLst>
              <a:ext uri="{FF2B5EF4-FFF2-40B4-BE49-F238E27FC236}">
                <a16:creationId xmlns:a16="http://schemas.microsoft.com/office/drawing/2014/main" id="{6ECC19D3-B874-4625-9844-4CF347B631C6}"/>
              </a:ext>
            </a:extLst>
          </p:cNvPr>
          <p:cNvPicPr>
            <a:picLocks noGrp="1" noChangeAspect="1"/>
          </p:cNvPicPr>
          <p:nvPr>
            <p:ph type="pic" idx="22"/>
          </p:nvPr>
        </p:nvPicPr>
        <p:blipFill>
          <a:blip r:embed="rId4"/>
          <a:srcRect t="7982" b="798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2EDE145-A00C-4F82-83F6-54660291A4A2}"/>
              </a:ext>
            </a:extLst>
          </p:cNvPr>
          <p:cNvSpPr>
            <a:spLocks noGrp="1"/>
          </p:cNvSpPr>
          <p:nvPr>
            <p:ph type="body" sz="half" idx="20"/>
          </p:nvPr>
        </p:nvSpPr>
        <p:spPr/>
        <p:txBody>
          <a:bodyPr/>
          <a:lstStyle/>
          <a:p>
            <a:r>
              <a:rPr lang="en-US" dirty="0"/>
              <a:t>5/3 is greater than 5/8 because 5/3 is greater than 1 and 5/8 is less than 1.</a:t>
            </a:r>
          </a:p>
        </p:txBody>
      </p:sp>
    </p:spTree>
    <p:extLst>
      <p:ext uri="{BB962C8B-B14F-4D97-AF65-F5344CB8AC3E}">
        <p14:creationId xmlns:p14="http://schemas.microsoft.com/office/powerpoint/2010/main" val="413468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build="p"/>
      <p:bldP spid="7" grpId="0" build="p"/>
      <p:bldP spid="10" grpId="0" build="p"/>
      <p:bldP spid="8" grpId="0" build="p"/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69AD9A3-8B03-43CA-A73D-6D674DBAA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Like Fractions - </a:t>
            </a:r>
            <a:r>
              <a:rPr lang="en-US" dirty="0" smtClean="0"/>
              <a:t>Numerators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DE2713B-135E-49CC-9167-63DF4340C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840" y="3839219"/>
            <a:ext cx="3310128" cy="523875"/>
          </a:xfrm>
        </p:spPr>
        <p:txBody>
          <a:bodyPr/>
          <a:lstStyle/>
          <a:p>
            <a:r>
              <a:rPr lang="en-US" dirty="0"/>
              <a:t>Notice</a:t>
            </a:r>
          </a:p>
        </p:txBody>
      </p:sp>
      <p:pic>
        <p:nvPicPr>
          <p:cNvPr id="14" name="Picture Placeholder 13">
            <a:extLst>
              <a:ext uri="{FF2B5EF4-FFF2-40B4-BE49-F238E27FC236}">
                <a16:creationId xmlns:a16="http://schemas.microsoft.com/office/drawing/2014/main" id="{07D5B83E-FDAD-48E9-9CE9-951CE02366EB}"/>
              </a:ext>
            </a:extLst>
          </p:cNvPr>
          <p:cNvPicPr>
            <a:picLocks noGrp="1" noChangeAspect="1"/>
          </p:cNvPicPr>
          <p:nvPr>
            <p:ph type="pic" idx="15"/>
          </p:nvPr>
        </p:nvPicPr>
        <p:blipFill>
          <a:blip r:embed="rId2"/>
          <a:srcRect t="15034" b="15034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EB2F8D6-5C4B-42A8-BFD7-067F8EB0A681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691840" y="4434073"/>
            <a:ext cx="3310128" cy="895726"/>
          </a:xfrm>
        </p:spPr>
        <p:txBody>
          <a:bodyPr/>
          <a:lstStyle/>
          <a:p>
            <a:r>
              <a:rPr lang="en-US" dirty="0"/>
              <a:t>Same Numerator, so we are getting the same number of Parts.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582BF26-EDBD-4C30-9877-7B6B38C5A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However</a:t>
            </a:r>
          </a:p>
        </p:txBody>
      </p:sp>
      <p:pic>
        <p:nvPicPr>
          <p:cNvPr id="18" name="Picture Placeholder 17">
            <a:extLst>
              <a:ext uri="{FF2B5EF4-FFF2-40B4-BE49-F238E27FC236}">
                <a16:creationId xmlns:a16="http://schemas.microsoft.com/office/drawing/2014/main" id="{7EFB448E-399B-49C0-AEA2-1B2C83F4F7A5}"/>
              </a:ext>
            </a:extLst>
          </p:cNvPr>
          <p:cNvPicPr>
            <a:picLocks noGrp="1" noChangeAspect="1"/>
          </p:cNvPicPr>
          <p:nvPr>
            <p:ph type="pic" idx="21"/>
          </p:nvPr>
        </p:nvPicPr>
        <p:blipFill>
          <a:blip r:embed="rId3"/>
          <a:srcRect t="6395" b="6395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5D0B128-B578-4EBD-8728-E975EF9ABB57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Denominators are different, So our Parts will be different sizes.  The Larger the denominator, the smaller our parts get.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58D12AB-0342-4BE2-9AE9-D710747A97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So</a:t>
            </a:r>
          </a:p>
        </p:txBody>
      </p:sp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B03B0053-B4DB-4189-B263-0079F5DBA73E}"/>
              </a:ext>
            </a:extLst>
          </p:cNvPr>
          <p:cNvPicPr>
            <a:picLocks noGrp="1" noChangeAspect="1"/>
          </p:cNvPicPr>
          <p:nvPr>
            <p:ph type="pic" idx="22"/>
          </p:nvPr>
        </p:nvPicPr>
        <p:blipFill>
          <a:blip r:embed="rId4"/>
          <a:srcRect t="10401" b="10401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2EDE145-A00C-4F82-83F6-54660291A4A2}"/>
              </a:ext>
            </a:extLst>
          </p:cNvPr>
          <p:cNvSpPr>
            <a:spLocks noGrp="1"/>
          </p:cNvSpPr>
          <p:nvPr>
            <p:ph type="body" sz="half" idx="20"/>
          </p:nvPr>
        </p:nvSpPr>
        <p:spPr/>
        <p:txBody>
          <a:bodyPr/>
          <a:lstStyle/>
          <a:p>
            <a:r>
              <a:rPr lang="en-US" dirty="0"/>
              <a:t>3/5 is greater than 3/7 because we are getting 3 bigger parts.</a:t>
            </a:r>
          </a:p>
        </p:txBody>
      </p:sp>
    </p:spTree>
    <p:extLst>
      <p:ext uri="{BB962C8B-B14F-4D97-AF65-F5344CB8AC3E}">
        <p14:creationId xmlns:p14="http://schemas.microsoft.com/office/powerpoint/2010/main" val="136735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build="p"/>
      <p:bldP spid="7" grpId="0" build="p"/>
      <p:bldP spid="10" grpId="0" build="p"/>
      <p:bldP spid="8" grpId="0" build="p"/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69AD9A3-8B03-43CA-A73D-6D674DBAA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Unlike </a:t>
            </a:r>
            <a:r>
              <a:rPr lang="en-US" dirty="0"/>
              <a:t>Fractions – </a:t>
            </a:r>
            <a:br>
              <a:rPr lang="en-US" dirty="0"/>
            </a:br>
            <a:r>
              <a:rPr lang="en-US" dirty="0"/>
              <a:t>Compare Using Benchmark Fractions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DE2713B-135E-49CC-9167-63DF4340C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840" y="3839219"/>
            <a:ext cx="3310128" cy="523875"/>
          </a:xfrm>
        </p:spPr>
        <p:txBody>
          <a:bodyPr/>
          <a:lstStyle/>
          <a:p>
            <a:r>
              <a:rPr lang="en-US" dirty="0"/>
              <a:t>Notice</a:t>
            </a:r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E9927312-BA54-4E1B-AA89-C3D2FB7159CC}"/>
              </a:ext>
            </a:extLst>
          </p:cNvPr>
          <p:cNvPicPr>
            <a:picLocks noGrp="1" noChangeAspect="1"/>
          </p:cNvPicPr>
          <p:nvPr>
            <p:ph type="pic" idx="15"/>
          </p:nvPr>
        </p:nvPicPr>
        <p:blipFill>
          <a:blip r:embed="rId2"/>
          <a:srcRect t="16098" b="16098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EB2F8D6-5C4B-42A8-BFD7-067F8EB0A681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691840" y="4434073"/>
            <a:ext cx="3310128" cy="895726"/>
          </a:xfrm>
        </p:spPr>
        <p:txBody>
          <a:bodyPr/>
          <a:lstStyle/>
          <a:p>
            <a:r>
              <a:rPr lang="en-US" dirty="0"/>
              <a:t>There are different </a:t>
            </a:r>
            <a:r>
              <a:rPr lang="en-US" dirty="0" smtClean="0"/>
              <a:t>numerators </a:t>
            </a:r>
            <a:r>
              <a:rPr lang="en-US" dirty="0"/>
              <a:t>and denominators. 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582BF26-EDBD-4C30-9877-7B6B38C5A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However</a:t>
            </a:r>
          </a:p>
        </p:txBody>
      </p:sp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id="{7116B58D-D991-4D89-AFB4-1BD3C96C310D}"/>
              </a:ext>
            </a:extLst>
          </p:cNvPr>
          <p:cNvPicPr>
            <a:picLocks noGrp="1" noChangeAspect="1"/>
          </p:cNvPicPr>
          <p:nvPr>
            <p:ph type="pic" idx="21"/>
          </p:nvPr>
        </p:nvPicPr>
        <p:blipFill>
          <a:blip r:embed="rId3"/>
          <a:srcRect l="2797" r="2797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5D0B128-B578-4EBD-8728-E975EF9ABB57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>
            <a:normAutofit/>
          </a:bodyPr>
          <a:lstStyle/>
          <a:p>
            <a:r>
              <a:rPr lang="en-US" dirty="0"/>
              <a:t>I know that 5/8 is greater than ½ because ½ of 8 is 4.  I also know that 1/6 is less than ½ because ½ of 6 is 3.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58D12AB-0342-4BE2-9AE9-D710747A97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So</a:t>
            </a:r>
          </a:p>
        </p:txBody>
      </p:sp>
      <p:pic>
        <p:nvPicPr>
          <p:cNvPr id="16" name="Picture Placeholder 15">
            <a:extLst>
              <a:ext uri="{FF2B5EF4-FFF2-40B4-BE49-F238E27FC236}">
                <a16:creationId xmlns:a16="http://schemas.microsoft.com/office/drawing/2014/main" id="{F26B8AB2-A537-4780-90BB-4DA72236389E}"/>
              </a:ext>
            </a:extLst>
          </p:cNvPr>
          <p:cNvPicPr>
            <a:picLocks noGrp="1" noChangeAspect="1"/>
          </p:cNvPicPr>
          <p:nvPr>
            <p:ph type="pic" idx="22"/>
          </p:nvPr>
        </p:nvPicPr>
        <p:blipFill>
          <a:blip r:embed="rId4"/>
          <a:srcRect t="11698" b="11698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2EDE145-A00C-4F82-83F6-54660291A4A2}"/>
              </a:ext>
            </a:extLst>
          </p:cNvPr>
          <p:cNvSpPr>
            <a:spLocks noGrp="1"/>
          </p:cNvSpPr>
          <p:nvPr>
            <p:ph type="body" sz="half" idx="20"/>
          </p:nvPr>
        </p:nvSpPr>
        <p:spPr/>
        <p:txBody>
          <a:bodyPr>
            <a:normAutofit/>
          </a:bodyPr>
          <a:lstStyle/>
          <a:p>
            <a:r>
              <a:rPr lang="en-US" dirty="0"/>
              <a:t>5/8 is greater than 1/6 because 5/8 is close to 1/2 and 1/6 is close to 0.  </a:t>
            </a:r>
          </a:p>
        </p:txBody>
      </p:sp>
    </p:spTree>
    <p:extLst>
      <p:ext uri="{BB962C8B-B14F-4D97-AF65-F5344CB8AC3E}">
        <p14:creationId xmlns:p14="http://schemas.microsoft.com/office/powerpoint/2010/main" val="355515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build="p"/>
      <p:bldP spid="7" grpId="0" build="p"/>
      <p:bldP spid="10" grpId="0" build="p"/>
      <p:bldP spid="8" grpId="0" build="p"/>
      <p:bldP spid="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69AD9A3-8B03-43CA-A73D-6D674DBAA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Unlike </a:t>
            </a:r>
            <a:r>
              <a:rPr lang="en-US" dirty="0"/>
              <a:t>Fractions – </a:t>
            </a:r>
            <a:br>
              <a:rPr lang="en-US" dirty="0"/>
            </a:br>
            <a:r>
              <a:rPr lang="en-US" dirty="0"/>
              <a:t>Compare By Cross Multiplying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DE2713B-135E-49CC-9167-63DF4340C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840" y="3839219"/>
            <a:ext cx="3310128" cy="523875"/>
          </a:xfrm>
        </p:spPr>
        <p:txBody>
          <a:bodyPr/>
          <a:lstStyle/>
          <a:p>
            <a:r>
              <a:rPr lang="en-US" dirty="0"/>
              <a:t>Notice</a:t>
            </a:r>
          </a:p>
        </p:txBody>
      </p:sp>
      <p:pic>
        <p:nvPicPr>
          <p:cNvPr id="21" name="Picture Placeholder 20">
            <a:extLst>
              <a:ext uri="{FF2B5EF4-FFF2-40B4-BE49-F238E27FC236}">
                <a16:creationId xmlns:a16="http://schemas.microsoft.com/office/drawing/2014/main" id="{F411D5B3-1EF5-4B75-BEBD-AD05FD161224}"/>
              </a:ext>
            </a:extLst>
          </p:cNvPr>
          <p:cNvPicPr>
            <a:picLocks noGrp="1" noChangeAspect="1"/>
          </p:cNvPicPr>
          <p:nvPr>
            <p:ph type="pic" idx="15"/>
          </p:nvPr>
        </p:nvPicPr>
        <p:blipFill>
          <a:blip r:embed="rId2"/>
          <a:srcRect t="11766" b="11766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EB2F8D6-5C4B-42A8-BFD7-067F8EB0A681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691840" y="4434073"/>
            <a:ext cx="3310128" cy="895726"/>
          </a:xfrm>
        </p:spPr>
        <p:txBody>
          <a:bodyPr/>
          <a:lstStyle/>
          <a:p>
            <a:r>
              <a:rPr lang="en-US" dirty="0"/>
              <a:t>There are different </a:t>
            </a:r>
            <a:r>
              <a:rPr lang="en-US" dirty="0" smtClean="0"/>
              <a:t>numerators </a:t>
            </a:r>
            <a:r>
              <a:rPr lang="en-US" dirty="0"/>
              <a:t>and denominators. 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582BF26-EDBD-4C30-9877-7B6B38C5A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However</a:t>
            </a:r>
          </a:p>
        </p:txBody>
      </p:sp>
      <p:pic>
        <p:nvPicPr>
          <p:cNvPr id="25" name="Picture Placeholder 24">
            <a:extLst>
              <a:ext uri="{FF2B5EF4-FFF2-40B4-BE49-F238E27FC236}">
                <a16:creationId xmlns:a16="http://schemas.microsoft.com/office/drawing/2014/main" id="{E4E888E1-BA5F-427A-94EE-C8FDB14FDA84}"/>
              </a:ext>
            </a:extLst>
          </p:cNvPr>
          <p:cNvPicPr>
            <a:picLocks noGrp="1" noChangeAspect="1"/>
          </p:cNvPicPr>
          <p:nvPr>
            <p:ph type="pic" idx="21"/>
          </p:nvPr>
        </p:nvPicPr>
        <p:blipFill>
          <a:blip r:embed="rId3"/>
          <a:srcRect t="6592" b="659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5D0B128-B578-4EBD-8728-E975EF9ABB57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Here’s a Little Trick you can try.  Multiply the </a:t>
            </a:r>
            <a:r>
              <a:rPr lang="en-US" dirty="0" smtClean="0"/>
              <a:t>numerator </a:t>
            </a:r>
            <a:r>
              <a:rPr lang="en-US" dirty="0"/>
              <a:t>of your first fraction by the </a:t>
            </a:r>
            <a:r>
              <a:rPr lang="en-US" dirty="0" smtClean="0"/>
              <a:t>denominator </a:t>
            </a:r>
            <a:r>
              <a:rPr lang="en-US" dirty="0"/>
              <a:t>of the second fraction.  Then multiply the </a:t>
            </a:r>
            <a:r>
              <a:rPr lang="en-US" dirty="0" smtClean="0"/>
              <a:t>numerator </a:t>
            </a:r>
            <a:r>
              <a:rPr lang="en-US" dirty="0"/>
              <a:t>of the second fraction by the denominator of the first fraction.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58D12AB-0342-4BE2-9AE9-D710747A97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So</a:t>
            </a:r>
          </a:p>
        </p:txBody>
      </p:sp>
      <p:pic>
        <p:nvPicPr>
          <p:cNvPr id="30" name="Picture Placeholder 29">
            <a:extLst>
              <a:ext uri="{FF2B5EF4-FFF2-40B4-BE49-F238E27FC236}">
                <a16:creationId xmlns:a16="http://schemas.microsoft.com/office/drawing/2014/main" id="{A68271C1-1A9E-4FC6-8588-4AE118A92ECC}"/>
              </a:ext>
            </a:extLst>
          </p:cNvPr>
          <p:cNvPicPr>
            <a:picLocks noGrp="1" noChangeAspect="1"/>
          </p:cNvPicPr>
          <p:nvPr>
            <p:ph type="pic" idx="22"/>
          </p:nvPr>
        </p:nvPicPr>
        <p:blipFill>
          <a:blip r:embed="rId4"/>
          <a:srcRect t="5463" b="5463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2EDE145-A00C-4F82-83F6-54660291A4A2}"/>
              </a:ext>
            </a:extLst>
          </p:cNvPr>
          <p:cNvSpPr>
            <a:spLocks noGrp="1"/>
          </p:cNvSpPr>
          <p:nvPr>
            <p:ph type="body" sz="half" idx="20"/>
          </p:nvPr>
        </p:nvSpPr>
        <p:spPr/>
        <p:txBody>
          <a:bodyPr/>
          <a:lstStyle/>
          <a:p>
            <a:r>
              <a:rPr lang="en-US" dirty="0"/>
              <a:t>3/8 is less than 4/7 because 21 is less than 32.</a:t>
            </a:r>
          </a:p>
        </p:txBody>
      </p:sp>
    </p:spTree>
    <p:extLst>
      <p:ext uri="{BB962C8B-B14F-4D97-AF65-F5344CB8AC3E}">
        <p14:creationId xmlns:p14="http://schemas.microsoft.com/office/powerpoint/2010/main" val="42394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build="p"/>
      <p:bldP spid="7" grpId="0" build="p"/>
      <p:bldP spid="10" grpId="0" build="p"/>
      <p:bldP spid="8" grpId="0" build="p"/>
      <p:bldP spid="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806D7-8AC1-4AEA-8ECE-D5D61713F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Which Fraction in each pair is Greater?</a:t>
            </a:r>
            <a:br>
              <a:rPr lang="en-US" sz="4400" dirty="0"/>
            </a:br>
            <a:r>
              <a:rPr lang="en-US" sz="2700" dirty="0"/>
              <a:t>Use Symbols &gt;, =, or &lt; to compare.  Explain your reasoning. 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179ECF9-C4DB-4828-BD6F-8AC9605AEE59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375590" y="2097567"/>
            <a:ext cx="1702825" cy="33115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A7829C-A725-464C-ACA9-75536F93E8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7102" y="2097567"/>
            <a:ext cx="1503659" cy="3311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15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9767125DBC3B49A3B59CFBBED1854C" ma:contentTypeVersion="9" ma:contentTypeDescription="Create a new document." ma:contentTypeScope="" ma:versionID="451649729109acee4bc908dff1218124">
  <xsd:schema xmlns:xsd="http://www.w3.org/2001/XMLSchema" xmlns:xs="http://www.w3.org/2001/XMLSchema" xmlns:p="http://schemas.microsoft.com/office/2006/metadata/properties" xmlns:ns3="d3734a3c-8dab-4588-9345-0d7df9b95a6a" targetNamespace="http://schemas.microsoft.com/office/2006/metadata/properties" ma:root="true" ma:fieldsID="56ec61e1c0ac920fbd6a8591969ed8df" ns3:_="">
    <xsd:import namespace="d3734a3c-8dab-4588-9345-0d7df9b95a6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734a3c-8dab-4588-9345-0d7df9b95a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3FFBA1-7648-4A71-BB69-844548B5ADDF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d3734a3c-8dab-4588-9345-0d7df9b95a6a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58CE5B0-50B0-4E6B-AF35-3A3CF2FC1B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734a3c-8dab-4588-9345-0d7df9b95a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026ECB-C648-4804-BF8A-20A4119E9D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196</TotalTime>
  <Words>395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Corbel</vt:lpstr>
      <vt:lpstr>Parallax</vt:lpstr>
      <vt:lpstr>Comparing Fractions</vt:lpstr>
      <vt:lpstr>Like Fractions - Numerators</vt:lpstr>
      <vt:lpstr>Like Fractions - Denominators</vt:lpstr>
      <vt:lpstr>Greater, Less Than, or Equal to 1?</vt:lpstr>
      <vt:lpstr>Like Fractions - Numerators</vt:lpstr>
      <vt:lpstr>Unlike Fractions –  Compare Using Benchmark Fractions</vt:lpstr>
      <vt:lpstr>Unlike Fractions –  Compare By Cross Multiplying</vt:lpstr>
      <vt:lpstr>Which Fraction in each pair is Greater? Use Symbols &gt;, =, or &lt; to compare.  Explain your reasoning.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Fractions</dc:title>
  <dc:creator>Lora Pilarski</dc:creator>
  <cp:lastModifiedBy>Nicole Arini</cp:lastModifiedBy>
  <cp:revision>14</cp:revision>
  <dcterms:created xsi:type="dcterms:W3CDTF">2020-04-27T01:22:39Z</dcterms:created>
  <dcterms:modified xsi:type="dcterms:W3CDTF">2020-04-29T14:43:07Z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0x010100FD9767125DBC3B49A3B59CFBBED1854C</vt:lpwstr>
  </property>
</Properties>
</file>