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a Pilarski" userId="479f3d14-901d-4c7b-a6f4-9acef3e2f699" providerId="ADAL" clId="{2B176DAA-D347-4F5A-A875-4FAD5C4D2CCE}"/>
    <pc:docChg chg="custSel modSld">
      <pc:chgData name="Lora Pilarski" userId="479f3d14-901d-4c7b-a6f4-9acef3e2f699" providerId="ADAL" clId="{2B176DAA-D347-4F5A-A875-4FAD5C4D2CCE}" dt="2020-05-18T02:46:51.396" v="58" actId="20577"/>
      <pc:docMkLst>
        <pc:docMk/>
      </pc:docMkLst>
      <pc:sldChg chg="modSp mod">
        <pc:chgData name="Lora Pilarski" userId="479f3d14-901d-4c7b-a6f4-9acef3e2f699" providerId="ADAL" clId="{2B176DAA-D347-4F5A-A875-4FAD5C4D2CCE}" dt="2020-05-18T02:46:51.396" v="58" actId="20577"/>
        <pc:sldMkLst>
          <pc:docMk/>
          <pc:sldMk cId="1113527921" sldId="256"/>
        </pc:sldMkLst>
        <pc:spChg chg="mod">
          <ac:chgData name="Lora Pilarski" userId="479f3d14-901d-4c7b-a6f4-9acef3e2f699" providerId="ADAL" clId="{2B176DAA-D347-4F5A-A875-4FAD5C4D2CCE}" dt="2020-05-18T02:46:36.289" v="13" actId="20577"/>
          <ac:spMkLst>
            <pc:docMk/>
            <pc:sldMk cId="1113527921" sldId="256"/>
            <ac:spMk id="2" creationId="{BC35E5F1-1544-43A6-8EAD-17F45F19CB11}"/>
          </ac:spMkLst>
        </pc:spChg>
        <pc:spChg chg="mod">
          <ac:chgData name="Lora Pilarski" userId="479f3d14-901d-4c7b-a6f4-9acef3e2f699" providerId="ADAL" clId="{2B176DAA-D347-4F5A-A875-4FAD5C4D2CCE}" dt="2020-05-18T02:46:51.396" v="58" actId="20577"/>
          <ac:spMkLst>
            <pc:docMk/>
            <pc:sldMk cId="1113527921" sldId="256"/>
            <ac:spMk id="3" creationId="{7459A869-6D27-4C16-8EDD-834332737A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1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1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769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36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31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91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29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8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3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3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6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5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2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4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83688-640E-491A-A297-8008AD4C1D4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6042-1B5C-45AD-A759-29B347510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69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5E5F1-1544-43A6-8EAD-17F45F19CB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Ideas and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59A869-6D27-4C16-8EDD-834332737A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V.I.P. Strategy – Nonfiction</a:t>
            </a:r>
          </a:p>
        </p:txBody>
      </p:sp>
    </p:spTree>
    <p:extLst>
      <p:ext uri="{BB962C8B-B14F-4D97-AF65-F5344CB8AC3E}">
        <p14:creationId xmlns:p14="http://schemas.microsoft.com/office/powerpoint/2010/main" val="11135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412B-F57C-4DDA-BD3B-EC2B546B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V.I.P. - Nonfiction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CB5678-BAD1-448A-9DA0-14798066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Flag an important fact or sentence.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Write a few key words.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Use the key words to write a main idea statement.</a:t>
            </a:r>
          </a:p>
        </p:txBody>
      </p:sp>
    </p:spTree>
    <p:extLst>
      <p:ext uri="{BB962C8B-B14F-4D97-AF65-F5344CB8AC3E}">
        <p14:creationId xmlns:p14="http://schemas.microsoft.com/office/powerpoint/2010/main" val="23953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D52418-F6F8-4157-902C-B470154F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 an important fact or sentence.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7961CE-C765-44F3-9EDC-2C609F365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3" y="2076172"/>
            <a:ext cx="9153463" cy="465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6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D52418-F6F8-4157-902C-B470154F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 an important fact or sentence.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1B96C6B-FB53-4447-AE8F-16B78BE9748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A54A5D-2F46-4371-A355-BAEA9242A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Precycling</a:t>
            </a:r>
            <a:r>
              <a:rPr lang="en-US" sz="4000" dirty="0"/>
              <a:t> means cutting down on the amount of trash we produce.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30142D-06D6-4843-831B-21C1EB7C3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333" y="2181499"/>
            <a:ext cx="6810047" cy="42573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568F7E-A562-49E2-B1D8-C1A17513F53D}"/>
              </a:ext>
            </a:extLst>
          </p:cNvPr>
          <p:cNvSpPr txBox="1"/>
          <p:nvPr/>
        </p:nvSpPr>
        <p:spPr>
          <a:xfrm>
            <a:off x="9744701" y="2689412"/>
            <a:ext cx="2008094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Precycling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5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D52418-F6F8-4157-902C-B470154F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 few key words.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7961CE-C765-44F3-9EDC-2C609F365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3" y="2076172"/>
            <a:ext cx="9153463" cy="46539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872C8D-5353-4C1F-85FC-1A49000CA3CE}"/>
              </a:ext>
            </a:extLst>
          </p:cNvPr>
          <p:cNvSpPr txBox="1"/>
          <p:nvPr/>
        </p:nvSpPr>
        <p:spPr>
          <a:xfrm>
            <a:off x="7485077" y="2610281"/>
            <a:ext cx="22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Precycling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8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46FDFC-AFB9-47F3-9565-FFCDF1DBC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579" y="2053757"/>
            <a:ext cx="7267575" cy="45434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9D52418-F6F8-4157-902C-B470154F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 few key words.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1B96C6B-FB53-4447-AE8F-16B78BE9748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A54A5D-2F46-4371-A355-BAEA9242A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Reducing</a:t>
            </a:r>
          </a:p>
          <a:p>
            <a:endParaRPr lang="en-US" sz="4000" dirty="0"/>
          </a:p>
          <a:p>
            <a:r>
              <a:rPr lang="en-US" sz="4000" dirty="0"/>
              <a:t>Junk-mail</a:t>
            </a:r>
          </a:p>
          <a:p>
            <a:endParaRPr lang="en-US" sz="4000" dirty="0"/>
          </a:p>
          <a:p>
            <a:r>
              <a:rPr lang="en-US" sz="4000" dirty="0"/>
              <a:t>Bags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568F7E-A562-49E2-B1D8-C1A17513F53D}"/>
              </a:ext>
            </a:extLst>
          </p:cNvPr>
          <p:cNvSpPr txBox="1"/>
          <p:nvPr/>
        </p:nvSpPr>
        <p:spPr>
          <a:xfrm>
            <a:off x="9816060" y="2563906"/>
            <a:ext cx="2008094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Precycling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99F36-EE5B-41E2-897D-CE63083009AE}"/>
              </a:ext>
            </a:extLst>
          </p:cNvPr>
          <p:cNvSpPr txBox="1"/>
          <p:nvPr/>
        </p:nvSpPr>
        <p:spPr>
          <a:xfrm>
            <a:off x="9502588" y="3890682"/>
            <a:ext cx="2151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Reduce junk-mail.</a:t>
            </a:r>
          </a:p>
          <a:p>
            <a:r>
              <a:rPr lang="en-US" dirty="0">
                <a:solidFill>
                  <a:schemeClr val="bg1"/>
                </a:solidFill>
              </a:rPr>
              <a:t>Bring your own bags to the store.</a:t>
            </a:r>
          </a:p>
        </p:txBody>
      </p:sp>
    </p:spTree>
    <p:extLst>
      <p:ext uri="{BB962C8B-B14F-4D97-AF65-F5344CB8AC3E}">
        <p14:creationId xmlns:p14="http://schemas.microsoft.com/office/powerpoint/2010/main" val="18732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D52418-F6F8-4157-902C-B470154F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key words to write a main idea statement.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7961CE-C765-44F3-9EDC-2C609F365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3" y="2076172"/>
            <a:ext cx="9153463" cy="46539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872C8D-5353-4C1F-85FC-1A49000CA3CE}"/>
              </a:ext>
            </a:extLst>
          </p:cNvPr>
          <p:cNvSpPr txBox="1"/>
          <p:nvPr/>
        </p:nvSpPr>
        <p:spPr>
          <a:xfrm>
            <a:off x="7485077" y="2610281"/>
            <a:ext cx="22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Precycling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83D3E-882F-4234-950C-6AD6FB8C01B0}"/>
              </a:ext>
            </a:extLst>
          </p:cNvPr>
          <p:cNvSpPr txBox="1"/>
          <p:nvPr/>
        </p:nvSpPr>
        <p:spPr>
          <a:xfrm>
            <a:off x="7225381" y="4048944"/>
            <a:ext cx="2151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Reduce junk-mail.</a:t>
            </a:r>
          </a:p>
          <a:p>
            <a:r>
              <a:rPr lang="en-US" dirty="0">
                <a:solidFill>
                  <a:schemeClr val="bg1"/>
                </a:solidFill>
              </a:rPr>
              <a:t>Bring your own bags to the store.</a:t>
            </a:r>
          </a:p>
        </p:txBody>
      </p:sp>
    </p:spTree>
    <p:extLst>
      <p:ext uri="{BB962C8B-B14F-4D97-AF65-F5344CB8AC3E}">
        <p14:creationId xmlns:p14="http://schemas.microsoft.com/office/powerpoint/2010/main" val="12915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46FDFC-AFB9-47F3-9565-FFCDF1DBC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579" y="2001504"/>
            <a:ext cx="7267575" cy="45434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9D52418-F6F8-4157-902C-B470154F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key words to write a main idea statement.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1B96C6B-FB53-4447-AE8F-16B78BE9748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A54A5D-2F46-4371-A355-BAEA9242A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We can </a:t>
            </a:r>
            <a:r>
              <a:rPr lang="en-US" sz="4000" dirty="0" err="1"/>
              <a:t>precycle</a:t>
            </a:r>
            <a:r>
              <a:rPr lang="en-US" sz="4000" dirty="0"/>
              <a:t> (cut down on trash) by reducing our junk-mail and bringing our own bags to the </a:t>
            </a:r>
            <a:r>
              <a:rPr lang="en-US" sz="4000" dirty="0" err="1"/>
              <a:t>the</a:t>
            </a:r>
            <a:r>
              <a:rPr lang="en-US" sz="4000" dirty="0"/>
              <a:t> store.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568F7E-A562-49E2-B1D8-C1A17513F53D}"/>
              </a:ext>
            </a:extLst>
          </p:cNvPr>
          <p:cNvSpPr txBox="1"/>
          <p:nvPr/>
        </p:nvSpPr>
        <p:spPr>
          <a:xfrm>
            <a:off x="9816060" y="2563906"/>
            <a:ext cx="2008094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Precycling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99F36-EE5B-41E2-897D-CE63083009AE}"/>
              </a:ext>
            </a:extLst>
          </p:cNvPr>
          <p:cNvSpPr txBox="1"/>
          <p:nvPr/>
        </p:nvSpPr>
        <p:spPr>
          <a:xfrm>
            <a:off x="9502588" y="3890682"/>
            <a:ext cx="2151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Reduce junk-mail.</a:t>
            </a:r>
          </a:p>
          <a:p>
            <a:r>
              <a:rPr lang="en-US" dirty="0">
                <a:solidFill>
                  <a:schemeClr val="bg1"/>
                </a:solidFill>
              </a:rPr>
              <a:t>Bring your own bags to the store.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369C7A-D91A-4BCB-AA8F-9F134B8EF3DA}"/>
              </a:ext>
            </a:extLst>
          </p:cNvPr>
          <p:cNvSpPr txBox="1"/>
          <p:nvPr/>
        </p:nvSpPr>
        <p:spPr>
          <a:xfrm>
            <a:off x="9618785" y="5164819"/>
            <a:ext cx="18928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Reducing junk-mail and bringing your own bags to the store are two ways you can </a:t>
            </a:r>
            <a:r>
              <a:rPr lang="en-US" sz="1400" dirty="0" err="1">
                <a:solidFill>
                  <a:schemeClr val="bg1"/>
                </a:solidFill>
              </a:rPr>
              <a:t>precycle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49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06E3-2A32-4918-BD75-267BFA08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try it!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F9D24-704C-4C2C-BA19-11CD1D3EA15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230CC0-22F6-451F-90A3-F89F44948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370" y="2111984"/>
            <a:ext cx="7219950" cy="441007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0DF179-1ADA-420F-9A55-DA6A4F3E8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is an important fact or sentence?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a few key words?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can we use the key words to write a main idea statement?</a:t>
            </a:r>
          </a:p>
        </p:txBody>
      </p:sp>
    </p:spTree>
    <p:extLst>
      <p:ext uri="{BB962C8B-B14F-4D97-AF65-F5344CB8AC3E}">
        <p14:creationId xmlns:p14="http://schemas.microsoft.com/office/powerpoint/2010/main" val="293463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9767125DBC3B49A3B59CFBBED1854C" ma:contentTypeVersion="9" ma:contentTypeDescription="Create a new document." ma:contentTypeScope="" ma:versionID="451649729109acee4bc908dff1218124">
  <xsd:schema xmlns:xsd="http://www.w3.org/2001/XMLSchema" xmlns:xs="http://www.w3.org/2001/XMLSchema" xmlns:p="http://schemas.microsoft.com/office/2006/metadata/properties" xmlns:ns3="d3734a3c-8dab-4588-9345-0d7df9b95a6a" targetNamespace="http://schemas.microsoft.com/office/2006/metadata/properties" ma:root="true" ma:fieldsID="56ec61e1c0ac920fbd6a8591969ed8df" ns3:_="">
    <xsd:import namespace="d3734a3c-8dab-4588-9345-0d7df9b95a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34a3c-8dab-4588-9345-0d7df9b95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55911-BA68-4927-899B-719323CC56DA}">
  <ds:schemaRefs>
    <ds:schemaRef ds:uri="http://schemas.microsoft.com/office/2006/documentManagement/types"/>
    <ds:schemaRef ds:uri="d3734a3c-8dab-4588-9345-0d7df9b95a6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70FBEE-3CF7-44A0-A222-88115E9A3E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44C56E-F686-467D-8927-0BC02EC94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34a3c-8dab-4588-9345-0d7df9b95a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43</TotalTime>
  <Words>212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Main Ideas and Details</vt:lpstr>
      <vt:lpstr>V.I.P. - Nonfiction</vt:lpstr>
      <vt:lpstr>Flag an important fact or sentence.</vt:lpstr>
      <vt:lpstr>Flag an important fact or sentence.</vt:lpstr>
      <vt:lpstr>Write a few key words.</vt:lpstr>
      <vt:lpstr>Write a few key words.</vt:lpstr>
      <vt:lpstr>Use the key words to write a main idea statement.</vt:lpstr>
      <vt:lpstr>Use the key words to write a main idea statement.</vt:lpstr>
      <vt:lpstr>Now you try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Ideas</dc:title>
  <dc:creator>Lora Pilarski</dc:creator>
  <cp:lastModifiedBy>Nicole Arini</cp:lastModifiedBy>
  <cp:revision>5</cp:revision>
  <dcterms:created xsi:type="dcterms:W3CDTF">2020-05-18T02:04:22Z</dcterms:created>
  <dcterms:modified xsi:type="dcterms:W3CDTF">2020-05-20T13:46:22Z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0x010100FD9767125DBC3B49A3B59CFBBED1854C</vt:lpwstr>
  </property>
</Properties>
</file>